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71" r:id="rId19"/>
    <p:sldId id="272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8FFE-7BA2-4B21-950E-7CC6E024DD26}" type="datetimeFigureOut">
              <a:rPr lang="en-US" smtClean="0"/>
              <a:pPr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FCDEC-BF52-4801-8ED5-8E3FD0702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139C-F453-48E7-8332-F7E936C86B8C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0" y="1449306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10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10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3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5D61-50BA-42F6-A9C4-3685A959FCC7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3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271C-2DD5-44E9-BD1C-C99342D2197D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A707-E282-419D-964C-DE0EABAA9B0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3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EB24-236B-40C8-B2DD-524A405A6D1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7" y="2341478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7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A7CB-4BBB-49FD-AA93-B6546F4AEEA0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8AE2-F1C8-4274-B441-5A03A7B293F3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7BAF-F44B-4BF1-8882-321E013A4B95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553-536C-4851-B131-36DED5F0BB06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81F2-A858-466B-B878-6395B710BDF7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408F-0388-4178-B2A0-198F38CC3D83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6" y="4650477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9" y="4773227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80" y="66678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3EF774-1A2C-4835-B2C9-8D5B6CB2124E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0F27553-C2F3-4169-BA10-03ACB1450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Orthomyxoviridae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atin typeface="Algerian" panose="04020705040A02060702" pitchFamily="82" charset="0"/>
              </a:rPr>
              <a:t>INFLUENZA VIRUS</a:t>
            </a:r>
            <a:endParaRPr lang="en-US" sz="7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167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Peplomer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BAA2-848F-4983-9DD5-75B73C9DF8B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types: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aemagglutinin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Neuraminidase 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triangular in cross section  -Neuraminidase spikes are mushroom shaped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03510" y="1457679"/>
            <a:ext cx="5600700" cy="427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489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31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Antigenic structures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8470-31E5-4879-8123-7FA53FF0E66C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2956" y="914400"/>
            <a:ext cx="11080845" cy="582759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Nucleoprotein- RNA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 protein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when influenza virus is mixed with erythrocytes, the virus is adsorbed on to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mucoprotein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receptors on the surface of the erythrocytes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spikes thus resulting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hemagglutination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Neuraminidase: it acts on the red cell receptors, destroying it by splitting 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acetylneuraminic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2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0515600" cy="79493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Antigenic variation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002C-F9F4-44E8-8F36-CBE779BDB96F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0403" y="794937"/>
            <a:ext cx="11663149" cy="5248915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undergo antigenic variations- antigenic drift &amp; antigenic shift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Antigenic drift is the minor antigenic changes in either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neuraminidase or both.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gradual sequential change occurring regularly at frequent intervals.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occurs as a result of mutation in HA &amp; NA genes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8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68" y="597138"/>
            <a:ext cx="10515600" cy="57657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ntigenic shift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EA9B-B15F-4E78-A1BA-44C504F8693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173707"/>
            <a:ext cx="10515600" cy="54181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antigenic change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results in emergence of new subtype unrelated to original strain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abrupt, drastic and discontinuous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occurs in HA, NA, or both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change results from recombination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Antibodies to the predecessor virus cannot neutralize the new variant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4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ABAE-5509-4629-9D8C-808FE2304666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Inactivated by heat and formaldehyde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16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FF66-0144-4D23-9EB7-6AEEE45E47A9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2956" y="1893864"/>
            <a:ext cx="11791667" cy="435133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inoculation: in mice by intranasal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inoculation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Egg inoculation: it is cultivated in the amniotic cavity of 11-13 days old chick embryo. Virus is detected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hemagglutination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 performed with the amniotic fluid.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Tissue culture: it can be isolated on monkey kidney</a:t>
            </a:r>
          </a:p>
        </p:txBody>
      </p:sp>
    </p:spTree>
    <p:extLst>
      <p:ext uri="{BB962C8B-B14F-4D97-AF65-F5344CB8AC3E}">
        <p14:creationId xmlns:p14="http://schemas.microsoft.com/office/powerpoint/2010/main" xmlns="" val="12587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AD6B-7BFD-4160-8E42-D5FF93FFABC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Portal of entry: respiratory tract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Site of infection: ciliated epithelial cells of respiratory tract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4431" y="584312"/>
            <a:ext cx="5531427" cy="576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254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A7CB-4BBB-49FD-AA93-B6546F4AEEA0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viral neuraminidase facilitates infection by hydrolyzing the mucus film lining the respiratory tract and exposing the specific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mucoprotein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receptors for virus adsorption.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death and sloughing of the ciliated epithelial cells render the respiratory tract vulnerable to secondary bacterial infection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578600" y="2314690"/>
            <a:ext cx="4999038" cy="283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21002-4AFD-4C2F-8C2C-47BF0A35D9F9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Acute respiratory disease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Vary from mild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coryza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pneumonia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abrupt onset of systemic symptoms like chills, fever, sore throat, non productive cough, head ache, myalgia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resolve within 7 days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diagnosis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9157-AA77-4C8C-B9E5-2C2562DA0457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virus antigen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Isolation of the virus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method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66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Orthomyxovirus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C225-8756-4FCD-A842-35CAC1840633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ORTHO- FREE</a:t>
            </a:r>
          </a:p>
          <a:p>
            <a:pPr algn="just">
              <a:lnSpc>
                <a:spcPct val="2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MYXA-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MUCUS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Spherical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37748" y="1387340"/>
            <a:ext cx="6154029" cy="46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826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virus antigen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0692-D4E4-4FE7-8003-9497BDF5462A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39273"/>
            <a:ext cx="10515600" cy="435133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Immunoflurescence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Smear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nasopharyngal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secretion or nasal swab or centrifuged deposits of throat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garling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prepared on slide and treated with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fluroscent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tagged antiserum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059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14" y="196948"/>
            <a:ext cx="10706687" cy="85813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Isolation of the virus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0091-6C8D-4D49-A148-F678D05CD2E6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214651"/>
            <a:ext cx="10515600" cy="52407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Throat gargling is treated with antibiotics to destroy bacteria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 is inoculated into amniotic cavity of 11-13 days chick embryo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Incubate the egg at 35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3 days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amniotic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allantoic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fluid are tested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hemagglutination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using guinea pig and RBC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isolates are identified by CFT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988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98B2-F6B3-47DE-AC66-59D9F4B3FC3F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CFT</a:t>
            </a:r>
          </a:p>
          <a:p>
            <a:pPr algn="just">
              <a:lnSpc>
                <a:spcPct val="150000"/>
              </a:lnSpc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Hemagglutination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inhibition test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sera are diluted serially and the influenza virus suspension is added. RBC is then added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highest dilution in which inhibits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hemagglutination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its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021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Prophylaxis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7273-4DBF-4D00-9194-2D52BA708504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Inactivated vaccines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 attenuated vaccines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chemoprophylaxis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247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Inactivated vaccines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0D91-14A3-44CA-ACF4-A1C5EFCE52E0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is grown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allantoic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cavity and inactivated by formalin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purified to contain only HA &amp; NA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 as subunit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administered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parenterally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 single dose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Indication: high risk individuals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Protects for 1 year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566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 attenuated vaccine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6B62-C5F9-4713-979D-B7D3B4D8E405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is attenuated by repeated egg passage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administered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intranasally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by aerosol spray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394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Chemoprophylaxis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3B96-383C-422B-B01E-0BF1EE701AA8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Amantadine given orally is the drug of choice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blocks the viral M protein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Oseltamivir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it blocks the viral neuraminidase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591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Avian influenza/ bird flu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778D-9BCF-4ED6-B9A5-D7D4F2BB05F1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usually infects birds and pigs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affect humans who have close contact with domestic birds such as chicken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clinical features are influenza like symptoms, pneumonia and acute respiratory distress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92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68DE-7A0F-4D4B-A9DC-41DBFA446A4F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Enveloped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stranded segmented RNA</a:t>
            </a: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have affinity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mucin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/>
              <a:t>are a family of high molecular weight, heavily </a:t>
            </a:r>
            <a:r>
              <a:rPr lang="en-US" b="1" dirty="0" err="1" smtClean="0"/>
              <a:t>glycosylated</a:t>
            </a:r>
            <a:r>
              <a:rPr lang="en-US" b="1" dirty="0" smtClean="0"/>
              <a:t> proteins (</a:t>
            </a:r>
            <a:r>
              <a:rPr lang="en-US" b="1" dirty="0" err="1" smtClean="0"/>
              <a:t>glycoconjugates</a:t>
            </a:r>
            <a:r>
              <a:rPr lang="en-US" b="1" dirty="0" smtClean="0"/>
              <a:t>)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2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adsorb on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mucoprotein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receptors on erythrocytes, causing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haemagglutination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jj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5540" y="2076658"/>
            <a:ext cx="5168413" cy="394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ABDE-44F9-4D46-BA31-EB8B7C99AF7D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b="1" dirty="0" smtClean="0"/>
              <a:t>INFLUENZA VIRUS</a:t>
            </a: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type 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type B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 virus type C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68F-A449-4558-9A8B-E7EF13E2B652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Spherical particle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Helical symmetry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 genome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Peplomer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85385" y="1452256"/>
            <a:ext cx="6578259" cy="484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797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Spherical particle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BF65-ADA3-4018-9183-0D0509DBD990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Spherical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Diameter: 80- 120 nm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26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Helical symmetry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F87DB-2A6C-40D6-9F70-327B4DC26CD5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nucleocapsid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a helical symmetry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763544" y="2028825"/>
            <a:ext cx="46291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877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 genome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B466E-F017-41D0-8834-A3B8E5D6B0AE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stranded, segmented RNA genome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Exists as 8 pieces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763544" y="2028825"/>
            <a:ext cx="46291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661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1D39-C927-47A0-96E0-20A9CE40FB00}" type="datetime1">
              <a:rPr lang="en-US" smtClean="0"/>
              <a:pPr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influenza virus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7553-C2F3-4169-BA10-03ACB145042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nucleocapsid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enclosed by an inner protein layer called the matrix or M protein and outer lipid layer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 part is virus coded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Lipid part is derived from the host cell membrane during the process of replication by budding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906419" y="2076450"/>
            <a:ext cx="43434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334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407</TotalTime>
  <Words>828</Words>
  <Application>Microsoft Office PowerPoint</Application>
  <PresentationFormat>Custom</PresentationFormat>
  <Paragraphs>189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INFLUENZA VIRUS</vt:lpstr>
      <vt:lpstr>Orthomyxovirus </vt:lpstr>
      <vt:lpstr>Slide 3</vt:lpstr>
      <vt:lpstr>INFLUENZA VIRUS </vt:lpstr>
      <vt:lpstr>Morphology </vt:lpstr>
      <vt:lpstr>Spherical particle </vt:lpstr>
      <vt:lpstr>Helical symmetry </vt:lpstr>
      <vt:lpstr>RNA genome </vt:lpstr>
      <vt:lpstr>Envelope </vt:lpstr>
      <vt:lpstr>Peplomer </vt:lpstr>
      <vt:lpstr>Antigenic structures </vt:lpstr>
      <vt:lpstr>Antigenic variation </vt:lpstr>
      <vt:lpstr>Antigenic shift  </vt:lpstr>
      <vt:lpstr>Resistance </vt:lpstr>
      <vt:lpstr>Cultivation </vt:lpstr>
      <vt:lpstr>Pathogenesis </vt:lpstr>
      <vt:lpstr>Slide 17</vt:lpstr>
      <vt:lpstr>Influenza </vt:lpstr>
      <vt:lpstr>Laboratory diagnosis </vt:lpstr>
      <vt:lpstr>Demonstration of virus antigen </vt:lpstr>
      <vt:lpstr>Isolation of the virus </vt:lpstr>
      <vt:lpstr>Serology </vt:lpstr>
      <vt:lpstr>Prophylaxis </vt:lpstr>
      <vt:lpstr>Inactivated vaccines </vt:lpstr>
      <vt:lpstr>Live attenuated vaccine </vt:lpstr>
      <vt:lpstr>Chemoprophylaxis</vt:lpstr>
      <vt:lpstr>Avian influenza/ bird flu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INFLUENZA VIRUS</dc:title>
  <dc:creator>friends</dc:creator>
  <cp:lastModifiedBy>toshiba</cp:lastModifiedBy>
  <cp:revision>33</cp:revision>
  <dcterms:created xsi:type="dcterms:W3CDTF">2018-04-13T23:01:19Z</dcterms:created>
  <dcterms:modified xsi:type="dcterms:W3CDTF">2021-12-11T09:26:23Z</dcterms:modified>
</cp:coreProperties>
</file>